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266" r:id="rId19"/>
    <p:sldId id="267" r:id="rId20"/>
    <p:sldId id="258" r:id="rId21"/>
    <p:sldId id="268" r:id="rId22"/>
    <p:sldId id="269" r:id="rId23"/>
    <p:sldId id="272" r:id="rId24"/>
    <p:sldId id="277" r:id="rId25"/>
    <p:sldId id="273" r:id="rId26"/>
    <p:sldId id="276" r:id="rId27"/>
    <p:sldId id="270" r:id="rId28"/>
    <p:sldId id="279" r:id="rId29"/>
    <p:sldId id="278" r:id="rId30"/>
    <p:sldId id="280" r:id="rId31"/>
    <p:sldId id="287" r:id="rId32"/>
    <p:sldId id="260" r:id="rId33"/>
    <p:sldId id="303" r:id="rId34"/>
    <p:sldId id="301" r:id="rId35"/>
    <p:sldId id="304" r:id="rId36"/>
    <p:sldId id="302" r:id="rId37"/>
    <p:sldId id="305" r:id="rId38"/>
    <p:sldId id="286" r:id="rId39"/>
    <p:sldId id="282" r:id="rId40"/>
    <p:sldId id="259" r:id="rId41"/>
    <p:sldId id="283" r:id="rId42"/>
    <p:sldId id="281" r:id="rId43"/>
    <p:sldId id="284" r:id="rId44"/>
    <p:sldId id="264" r:id="rId45"/>
    <p:sldId id="306" r:id="rId46"/>
    <p:sldId id="265" r:id="rId4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CC"/>
    <a:srgbClr val="424242"/>
    <a:srgbClr val="006778"/>
    <a:srgbClr val="AAC9B6"/>
    <a:srgbClr val="822433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-605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/>
              <a:t>challenge </a:t>
            </a: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jpg"/><Relationship Id="rId5" Type="http://schemas.microsoft.com/office/2007/relationships/hdphoto" Target="../media/hdphoto2.wdp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26DF699-2154-2D7F-E1FD-6D2C05EAB1C5}"/>
              </a:ext>
            </a:extLst>
          </p:cNvPr>
          <p:cNvGrpSpPr>
            <a:grpSpLocks noChangeAspect="1"/>
          </p:cNvGrpSpPr>
          <p:nvPr/>
        </p:nvGrpSpPr>
        <p:grpSpPr>
          <a:xfrm>
            <a:off x="1778204" y="1953152"/>
            <a:ext cx="5130392" cy="2844000"/>
            <a:chOff x="2051720" y="1628800"/>
            <a:chExt cx="3528392" cy="1955946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6858" r="59450"/>
            <a:stretch/>
          </p:blipFill>
          <p:spPr>
            <a:xfrm>
              <a:off x="2051720" y="1628800"/>
              <a:ext cx="1728192" cy="1955946"/>
            </a:xfrm>
            <a:prstGeom prst="rect">
              <a:avLst/>
            </a:prstGeom>
          </p:spPr>
        </p:pic>
        <p:pic>
          <p:nvPicPr>
            <p:cNvPr id="5" name="Immagine 4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AA9590B8-07DD-9195-5F09-7AE834B55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6" t="6858" r="-136"/>
            <a:stretch/>
          </p:blipFill>
          <p:spPr>
            <a:xfrm>
              <a:off x="3851920" y="1628800"/>
              <a:ext cx="1728192" cy="19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9" y="1484784"/>
            <a:ext cx="8381181" cy="209996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31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32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39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4747</TotalTime>
  <Words>3366</Words>
  <Application>Microsoft Office PowerPoint</Application>
  <PresentationFormat>Presentazione su schermo (4:3)</PresentationFormat>
  <Paragraphs>446</Paragraphs>
  <Slides>46</Slides>
  <Notes>41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48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114</cp:revision>
  <dcterms:created xsi:type="dcterms:W3CDTF">2006-11-20T16:13:10Z</dcterms:created>
  <dcterms:modified xsi:type="dcterms:W3CDTF">2023-05-19T15:25:27Z</dcterms:modified>
  <cp:category/>
</cp:coreProperties>
</file>